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6" autoAdjust="0"/>
    <p:restoredTop sz="94660"/>
  </p:normalViewPr>
  <p:slideViewPr>
    <p:cSldViewPr snapToGrid="0">
      <p:cViewPr>
        <p:scale>
          <a:sx n="100" d="100"/>
          <a:sy n="100" d="100"/>
        </p:scale>
        <p:origin x="171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107,531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2,360</a:t>
          </a:r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1,227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11/03/2020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11/03/2020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11/03/2020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11/03/2020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11/03/2020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11/03/2020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11/03/2020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11/03/2020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11/03/2020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11/03/2020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11/03/2020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11/03/2020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11/03/2020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11/03/2020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11/03/2020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11/03/2020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11/03/2020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11/03/2020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11/03/2020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20447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Ismael Alberto Ríos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D.</a:t>
            </a:r>
            <a:r>
              <a:rPr lang="es-MX" altLang="es-MX" sz="1400" b="1" dirty="0">
                <a:latin typeface="Calibri Light" panose="020F0302020204030204" pitchFamily="34" charset="0"/>
              </a:rPr>
              <a:t>	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Marzo 2020</a:t>
            </a:r>
            <a:endParaRPr lang="es-MX" altLang="es-MX" sz="1400" b="1" dirty="0">
              <a:latin typeface="Calibri Light" panose="020F03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FEBRERO 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361973"/>
              </p:ext>
            </p:extLst>
          </p:nvPr>
        </p:nvGraphicFramePr>
        <p:xfrm>
          <a:off x="1892301" y="1526016"/>
          <a:ext cx="6096000" cy="4947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LEGISLATIVO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54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JUDICIAL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34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EJECUTIVO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293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DESCENTRALIZADOS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119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UNIVERSIDADES Y CENTROS EDUCATIVOS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58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MUNICIPIOS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388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AUTONOMOS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224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PARTIDOS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SISTEMAS MUNICIPALES DE AGUAS Y SANEAMIENTO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38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PARAMUNICIPALES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SINDICATOS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ASOCIACIONES CIVILES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s-MX" sz="16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Recibidas: </a:t>
            </a: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Por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Grupo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de </a:t>
            </a: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Sujetos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/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FEBRERO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611988" y="765358"/>
            <a:ext cx="5900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 ENTIDADES </a:t>
            </a:r>
            <a:r>
              <a:rPr lang="es-MX" sz="2400" b="1" dirty="0">
                <a:latin typeface="Sitka Text" panose="02000505000000020004" pitchFamily="2" charset="0"/>
              </a:rPr>
              <a:t>CON MAS SOLICITUDES </a:t>
            </a:r>
            <a:endParaRPr lang="es-MX" sz="2400" b="1" dirty="0" smtClean="0">
              <a:latin typeface="Sitka Text" panose="02000505000000020004" pitchFamily="2" charset="0"/>
            </a:endParaRPr>
          </a:p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ATENDIDAS FEBRERO 2020 </a:t>
            </a:r>
            <a:endParaRPr lang="es-MX" sz="2400" b="1" dirty="0">
              <a:latin typeface="Sitka Text" panose="02000505000000020004" pitchFamily="2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" y="2063750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272333" y="752273"/>
            <a:ext cx="45993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 TIPO DE RESPUESTAS </a:t>
            </a:r>
          </a:p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OTORGADAS FEBRERO 2020 </a:t>
            </a:r>
            <a:endParaRPr lang="es-MX" sz="2400" b="1" dirty="0">
              <a:latin typeface="Sitka Text" panose="02000505000000020004" pitchFamily="2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9" y="1824037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610743" y="637744"/>
            <a:ext cx="40735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HISTÓRICO ICAI</a:t>
            </a:r>
          </a:p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SOLICITUDES RECIBIDAS</a:t>
            </a:r>
          </a:p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2004-2020</a:t>
            </a:r>
            <a:endParaRPr lang="es-MX" sz="2400" b="1" dirty="0">
              <a:latin typeface="Sitka Text" panose="02000505000000020004" pitchFamily="2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326414" y="2209799"/>
            <a:ext cx="8642208" cy="3843392"/>
            <a:chOff x="266700" y="2371724"/>
            <a:chExt cx="8642208" cy="3843392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 rotWithShape="1">
            <a:blip r:embed="rId3"/>
            <a:srcRect t="9132"/>
            <a:stretch/>
          </p:blipFill>
          <p:spPr>
            <a:xfrm>
              <a:off x="266700" y="2371724"/>
              <a:ext cx="8642208" cy="3831333"/>
            </a:xfrm>
            <a:prstGeom prst="rect">
              <a:avLst/>
            </a:prstGeom>
          </p:spPr>
        </p:pic>
        <p:sp>
          <p:nvSpPr>
            <p:cNvPr id="2" name="CuadroTexto 1"/>
            <p:cNvSpPr txBox="1"/>
            <p:nvPr/>
          </p:nvSpPr>
          <p:spPr>
            <a:xfrm>
              <a:off x="1657350" y="5753100"/>
              <a:ext cx="3016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latin typeface="Agency FB" panose="020B0503020202020204" pitchFamily="34" charset="0"/>
                </a:rPr>
                <a:t>56</a:t>
              </a:r>
              <a:endParaRPr lang="es-MX" sz="1100" dirty="0">
                <a:latin typeface="Agency FB" panose="020B0503020202020204" pitchFamily="34" charset="0"/>
              </a:endParaRPr>
            </a:p>
          </p:txBody>
        </p:sp>
        <p:sp>
          <p:nvSpPr>
            <p:cNvPr id="4" name="CuadroTexto 3"/>
            <p:cNvSpPr txBox="1"/>
            <p:nvPr/>
          </p:nvSpPr>
          <p:spPr>
            <a:xfrm>
              <a:off x="1615672" y="5953506"/>
              <a:ext cx="3802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b="1" dirty="0" smtClean="0">
                  <a:solidFill>
                    <a:srgbClr val="C00000"/>
                  </a:solidFill>
                  <a:latin typeface="Agency FB" panose="020B0503020202020204" pitchFamily="34" charset="0"/>
                </a:rPr>
                <a:t>646</a:t>
              </a:r>
              <a:endParaRPr lang="es-MX" sz="1100" b="1" dirty="0">
                <a:solidFill>
                  <a:srgbClr val="C00000"/>
                </a:solidFill>
                <a:latin typeface="Agency FB" panose="020B05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20447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Ismael Alberto Ríos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D.</a:t>
            </a:r>
            <a:r>
              <a:rPr lang="es-MX" altLang="es-MX" sz="1400" b="1" dirty="0">
                <a:latin typeface="Calibri Light" panose="020F0302020204030204" pitchFamily="34" charset="0"/>
              </a:rPr>
              <a:t>	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Marzo 2020</a:t>
            </a:r>
            <a:endParaRPr lang="es-MX" altLang="es-MX" sz="1400" b="1" dirty="0">
              <a:latin typeface="Calibri Light" panose="020F03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FEBRERO 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759492787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063813" y="2266434"/>
            <a:ext cx="138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gency FB" panose="020B0503020202020204" pitchFamily="34" charset="0"/>
              </a:rPr>
              <a:t>Febrero 2020</a:t>
            </a:r>
            <a:endParaRPr lang="es-MX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430812"/>
              </p:ext>
            </p:extLst>
          </p:nvPr>
        </p:nvGraphicFramePr>
        <p:xfrm>
          <a:off x="2249488" y="1954213"/>
          <a:ext cx="5730875" cy="438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Hoja de cálculo" r:id="rId4" imgW="6115162" imgH="4676628" progId="Excel.Sheet.8">
                  <p:embed/>
                </p:oleObj>
              </mc:Choice>
              <mc:Fallback>
                <p:oleObj name="Hoja de cálculo" r:id="rId4" imgW="6115162" imgH="4676628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488" y="1954213"/>
                        <a:ext cx="5730875" cy="438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Febrero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018186"/>
              </p:ext>
            </p:extLst>
          </p:nvPr>
        </p:nvGraphicFramePr>
        <p:xfrm>
          <a:off x="1447800" y="1936750"/>
          <a:ext cx="6280150" cy="426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name="Hoja de cálculo" r:id="rId4" imgW="6753266" imgH="4486355" progId="Excel.Sheet.8">
                  <p:embed/>
                </p:oleObj>
              </mc:Choice>
              <mc:Fallback>
                <p:oleObj name="Hoja de cálculo" r:id="rId4" imgW="6753266" imgH="448635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280150" cy="426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541492"/>
              </p:ext>
            </p:extLst>
          </p:nvPr>
        </p:nvGraphicFramePr>
        <p:xfrm>
          <a:off x="984250" y="2330450"/>
          <a:ext cx="8172450" cy="378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Hoja de cálculo" r:id="rId4" imgW="6143546" imgH="3819498" progId="Excel.Sheet.8">
                  <p:embed/>
                </p:oleObj>
              </mc:Choice>
              <mc:Fallback>
                <p:oleObj name="Hoja de cálculo" r:id="rId4" imgW="6143546" imgH="3819498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330450"/>
                        <a:ext cx="8172450" cy="378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68213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FEBRERO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106662"/>
              </p:ext>
            </p:extLst>
          </p:nvPr>
        </p:nvGraphicFramePr>
        <p:xfrm>
          <a:off x="2308908" y="2220216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7092"/>
                <a:gridCol w="23089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1.-</a:t>
                      </a:r>
                      <a:r>
                        <a:rPr lang="es-MX" sz="1500" b="0" baseline="0" dirty="0" smtClean="0">
                          <a:latin typeface="Agency FB" panose="020B0503020202020204" pitchFamily="34" charset="0"/>
                        </a:rPr>
                        <a:t> Fiscalía general de Justicia del Estado de Coahuila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128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2.- Ayuntamiento de Torreón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62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3.- Ayuntamiento de Saltillo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56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4.-Instituto</a:t>
                      </a:r>
                      <a:r>
                        <a:rPr lang="es-MX" sz="1500" b="0" baseline="0" dirty="0" smtClean="0">
                          <a:latin typeface="Agency FB" panose="020B0503020202020204" pitchFamily="34" charset="0"/>
                        </a:rPr>
                        <a:t> Coahuilense de Acceso a la Informacion 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54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5.- Congreso del Estado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50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6.- Ayuntamiento de Matamoros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49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7.- Secretaria de Finanzas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46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8.- Secretaria de Seguridad Publica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45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9.- Poder Judicial del Estado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34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10.- Universidad Autónoma de Coahuila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0" dirty="0" smtClean="0">
                          <a:latin typeface="Agency FB" panose="020B0503020202020204" pitchFamily="34" charset="0"/>
                        </a:rPr>
                        <a:t>32</a:t>
                      </a:r>
                      <a:endParaRPr lang="es-MX" sz="1500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322293"/>
              </p:ext>
            </p:extLst>
          </p:nvPr>
        </p:nvGraphicFramePr>
        <p:xfrm>
          <a:off x="219987" y="2063642"/>
          <a:ext cx="4387639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76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ENERO 2020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1.- Ayuntamiento de Saltillo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2.- Ayuntamiento de Torreón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3.- Fiscalía General de Justicia del Estado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4.- Universidad Autónoma de Coahuila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5.- Instituto Coahuilense</a:t>
                      </a:r>
                      <a:r>
                        <a:rPr lang="es-MX" baseline="0" dirty="0" smtClean="0">
                          <a:latin typeface="Agency FB" panose="020B0503020202020204" pitchFamily="34" charset="0"/>
                        </a:rPr>
                        <a:t> de Acceso a la Informacion Publica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6.- Poder Judicial del Estado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7.- Secretaria de Salud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8.- Secretaria de Seguridad</a:t>
                      </a:r>
                      <a:r>
                        <a:rPr lang="es-MX" baseline="0" dirty="0" smtClean="0">
                          <a:latin typeface="Agency FB" panose="020B0503020202020204" pitchFamily="34" charset="0"/>
                        </a:rPr>
                        <a:t> Publica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9.- Secretaria de Gobierno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10.- Secretaria de Finanzas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868442"/>
              </p:ext>
            </p:extLst>
          </p:nvPr>
        </p:nvGraphicFramePr>
        <p:xfrm>
          <a:off x="4843774" y="2057584"/>
          <a:ext cx="4038969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9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FEBRERO 2020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1.- Fiscalía General de Justicia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2.- Ayuntamiento de Torreón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3.- Ayuntamiento de Saltillo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4.- Instituto Coahuilense de Acceso</a:t>
                      </a:r>
                      <a:r>
                        <a:rPr lang="es-MX" baseline="0" dirty="0" smtClean="0">
                          <a:latin typeface="Agency FB" panose="020B0503020202020204" pitchFamily="34" charset="0"/>
                        </a:rPr>
                        <a:t> a la Informacion Publica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5.- Congreso del Estado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6.- Ayuntamiento de Matamoros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7.- Secretaria de Finanzas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8.- Secretaria de Seguridad</a:t>
                      </a:r>
                      <a:r>
                        <a:rPr lang="es-MX" baseline="0" dirty="0" smtClean="0">
                          <a:latin typeface="Agency FB" panose="020B0503020202020204" pitchFamily="34" charset="0"/>
                        </a:rPr>
                        <a:t> Publica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9.- Poder Judicial del Estado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10.- Universidad Autónoma de Coahuila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948292" y="1266109"/>
            <a:ext cx="60933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  <a:r>
              <a:rPr lang="es-MX" sz="2800" b="1" dirty="0">
                <a:latin typeface="Agency FB" panose="020B0503020202020204" pitchFamily="34" charset="0"/>
              </a:rPr>
              <a:t>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FEBRERO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957893"/>
              </p:ext>
            </p:extLst>
          </p:nvPr>
        </p:nvGraphicFramePr>
        <p:xfrm>
          <a:off x="1945627" y="2324991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1.- Fiscalía </a:t>
                      </a:r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208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2.- Ayuntamiento</a:t>
                      </a:r>
                      <a:r>
                        <a:rPr lang="es-MX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 de </a:t>
                      </a:r>
                      <a:r>
                        <a:rPr lang="es-MX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Torreón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157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3.- Ayuntamiento de Saltillo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4.- Instituto </a:t>
                      </a:r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5.- Universidad </a:t>
                      </a:r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Autónoma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6.- Secretaría </a:t>
                      </a:r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7.- Secretaría </a:t>
                      </a:r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8.- Poder </a:t>
                      </a:r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9.- Congreso </a:t>
                      </a:r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10.- Ayuntamiento de Matamoros</a:t>
                      </a:r>
                      <a:endParaRPr lang="es-MX" sz="1500" b="0" i="0" u="none" strike="noStrike" dirty="0">
                        <a:solidFill>
                          <a:schemeClr val="tx1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gency FB" panose="020B0503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1234</TotalTime>
  <Words>547</Words>
  <Application>Microsoft Office PowerPoint</Application>
  <PresentationFormat>Presentación en pantalla (4:3)</PresentationFormat>
  <Paragraphs>169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Agency FB</vt:lpstr>
      <vt:lpstr>Arial</vt:lpstr>
      <vt:lpstr>Calibri</vt:lpstr>
      <vt:lpstr>Calibri Light</vt:lpstr>
      <vt:lpstr>Corbel</vt:lpstr>
      <vt:lpstr>굴림</vt:lpstr>
      <vt:lpstr>Sitka Text</vt:lpstr>
      <vt:lpstr>Parallax</vt:lpstr>
      <vt:lpstr>Hoja de cálculo</vt:lpstr>
      <vt:lpstr>Presentación de PowerPoint</vt:lpstr>
      <vt:lpstr>Presentación de PowerPoint</vt:lpstr>
      <vt:lpstr>Presentación de PowerPoint</vt:lpstr>
      <vt:lpstr>Solicitudes Recibidas Febrero 2020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FEBRERO 2020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ismael rios</cp:lastModifiedBy>
  <cp:revision>168</cp:revision>
  <dcterms:created xsi:type="dcterms:W3CDTF">2019-12-10T21:15:06Z</dcterms:created>
  <dcterms:modified xsi:type="dcterms:W3CDTF">2020-03-11T21:07:01Z</dcterms:modified>
</cp:coreProperties>
</file>